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1" r:id="rId6"/>
    <p:sldId id="114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4682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是一篇记叙文。文章讲述了伯牙在岛上经历暴风雨后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从自然中获取灵感并领悟音乐真谛的故事。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5" y="1340768"/>
            <a:ext cx="11449272" cy="1547513"/>
          </a:xfrm>
          <a:prstGeom prst="rect">
            <a:avLst/>
          </a:prstGeom>
        </p:spPr>
      </p:pic>
      <p:pic>
        <p:nvPicPr>
          <p:cNvPr id="5" name="语篇导航-DA.eps" descr="id:21474876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4460" y="3051708"/>
            <a:ext cx="1909940" cy="46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6823"/>
            <a:ext cx="11485848" cy="223824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heavy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natural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Fang Zichun lived on an island in the East Sea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Boya and Cheng Lian took a boat to see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arrived on the island, Fang Zichun was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Cheng Lian asked Boya to stay there until he returned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will find Fang Zichun,” he said to Boya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286894" y="1907779"/>
            <a:ext cx="5688632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276196"/>
            <a:ext cx="11485848" cy="1514261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when Boya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beach, the wind suddenly became very strong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began thundering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Boya was amazed at the sound of the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 waves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海浪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Inspiration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灵感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suddenly came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Boya quickly took his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guqin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started to play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773135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heavy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natural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storm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296038" y="900083"/>
            <a:ext cx="5688632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62958" y="1303264"/>
            <a:ext cx="16658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was walking</a:t>
            </a:r>
            <a:endParaRPr lang="zh-CN" altLang="en-US" sz="2200"/>
          </a:p>
        </p:txBody>
      </p:sp>
      <p:sp>
        <p:nvSpPr>
          <p:cNvPr id="8" name="矩形 7"/>
          <p:cNvSpPr/>
          <p:nvPr/>
        </p:nvSpPr>
        <p:spPr>
          <a:xfrm>
            <a:off x="2955732" y="1772816"/>
            <a:ext cx="10470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heavily</a:t>
            </a:r>
            <a:endParaRPr lang="zh-CN" altLang="en-US" sz="2200"/>
          </a:p>
        </p:txBody>
      </p:sp>
      <p:sp>
        <p:nvSpPr>
          <p:cNvPr id="10" name="矩形 9"/>
          <p:cNvSpPr/>
          <p:nvPr/>
        </p:nvSpPr>
        <p:spPr>
          <a:xfrm>
            <a:off x="8687494" y="1828733"/>
            <a:ext cx="8899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/>
              <a:t>storm</a:t>
            </a:r>
            <a:endParaRPr lang="zh-CN" altLang="en-US" sz="2200"/>
          </a:p>
        </p:txBody>
      </p:sp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369998" y="2708920"/>
            <a:ext cx="11485848" cy="364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was walking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句意：有一天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当伯牙在海滩上散步时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风突然变得很大。动词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</a:p>
          <a:p>
            <a:pPr>
              <a:spcAft>
                <a:spcPts val="0"/>
              </a:spcAft>
            </a:pP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散步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）符合语境且此处应用过去进行时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“was/were doing”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结构描述风起时伯牙正在进行的动作。主语为第三人称单数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walking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heavily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句意：雷声开始大作。本句描述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thundering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的程度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且设空处修饰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thundering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应填写副词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,heavily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猛烈地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heavily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storm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句意：伯牙对风暴和海浪的声音感到惊讶。设空处与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waves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构成并列关系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备选词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storm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风暴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单数形式特指此次暴风雨。故填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storm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4049"/>
            <a:ext cx="11485848" cy="263149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Boya finished playing, Cheng Lian arrived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smiling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do you think about your new teacher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asked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new teacher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Ah, I see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Boya suddenly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Cheng Lian left him alone on the island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wanted his student to experience the stormy sea himself, because Cheng Lian believed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the best teacher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721811"/>
            <a:ext cx="1148584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heavy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natural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storm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64156" y="2380818"/>
            <a:ext cx="1047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realized</a:t>
            </a:r>
            <a:endParaRPr lang="zh-CN" altLang="en-US" sz="2200"/>
          </a:p>
        </p:txBody>
      </p:sp>
      <p:sp>
        <p:nvSpPr>
          <p:cNvPr id="10" name="矩形 9"/>
          <p:cNvSpPr/>
          <p:nvPr/>
        </p:nvSpPr>
        <p:spPr>
          <a:xfrm>
            <a:off x="1774726" y="3356992"/>
            <a:ext cx="9767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 </a:t>
            </a:r>
            <a:r>
              <a:rPr lang="en-US" altLang="zh-CN" sz="2000"/>
              <a:t>nature</a:t>
            </a:r>
            <a:endParaRPr lang="zh-CN" altLang="en-US" sz="2200"/>
          </a:p>
        </p:txBody>
      </p:sp>
      <p:sp>
        <p:nvSpPr>
          <p:cNvPr id="11" name="内容占位符 4"/>
          <p:cNvSpPr txBox="1">
            <a:spLocks/>
          </p:cNvSpPr>
          <p:nvPr/>
        </p:nvSpPr>
        <p:spPr bwMode="auto">
          <a:xfrm>
            <a:off x="360854" y="3717032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realized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句意：伯牙突然意识到成连为什么把他一个人留在岛上。此处表示伯牙突然意识到的事情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本句时态为一般过去时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动词用过去式。故填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nature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句意：他想让他的学生亲身体验波涛汹涌的大海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因为成连相信大自然是最好的老师。此处指大自然是最好的老师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空处应填写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的名词形式作主语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,nature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不可数名词。故填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502918" y="900094"/>
            <a:ext cx="5184576" cy="3600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628800"/>
            <a:ext cx="11449272" cy="345638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、先确定五个选项的词性和词义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本题中有两个动词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两个形容词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一个名词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二、快速浏览段落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了解文段大意和时态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三、根据空格所在句子判断空格的词性和时态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确定选项正确形式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根据第二段可知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需填入动词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需填入副词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需填入名词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根据词义、句意、时态确定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需填入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需填入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heavily,3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需填入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四、运用代入法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未能确定的选项可代入句子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检查结构和意思是否通顺正确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思路引导.eps" descr="id:21474880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1330" y="1764190"/>
            <a:ext cx="1800200" cy="48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07277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313</Words>
  <Application>Microsoft Office PowerPoint</Application>
  <PresentationFormat>自定义</PresentationFormat>
  <Paragraphs>22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2025-09-17T14:15:52Z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